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1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283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09/04/2025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മല്‍പ്രിയനേ! എന്നേശു നായകനേ!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എപ്പോള്‍ വരും</a:t>
            </a:r>
            <a:r>
              <a:rPr lang="en-US" sz="2800" b="1" i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br>
              <a:rPr lang="en-A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 കണ്ണീര്‍ തുടച്ചിടുവാന്‍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അങ്ങയെ ആശ്ലേഷിപ്പാന്‍</a:t>
            </a:r>
            <a:br>
              <a:rPr lang="en-A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എന്നേശുവേ! വാനമേഘേ വേഗം വന്നിടണേ</a:t>
            </a:r>
            <a:endParaRPr lang="en-AE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i="1" dirty="0" err="1"/>
              <a:t>Malpriyane</a:t>
            </a:r>
            <a:r>
              <a:rPr lang="en-US" sz="3600" i="1" dirty="0"/>
              <a:t>! </a:t>
            </a:r>
            <a:r>
              <a:rPr lang="en-US" sz="3600" i="1" dirty="0" err="1"/>
              <a:t>enneshu</a:t>
            </a:r>
            <a:r>
              <a:rPr lang="en-US" sz="3600" i="1" dirty="0"/>
              <a:t> </a:t>
            </a:r>
            <a:r>
              <a:rPr lang="en-US" sz="3600" i="1" dirty="0" err="1"/>
              <a:t>naayakane</a:t>
            </a:r>
            <a:r>
              <a:rPr lang="en-US" sz="3600" i="1" dirty="0"/>
              <a:t>! </a:t>
            </a:r>
            <a:r>
              <a:rPr lang="en-US" sz="3600" i="1" dirty="0" err="1"/>
              <a:t>Eppol</a:t>
            </a:r>
            <a:r>
              <a:rPr lang="en-US" sz="3600" i="1" dirty="0"/>
              <a:t> varum?</a:t>
            </a:r>
          </a:p>
          <a:p>
            <a:r>
              <a:rPr lang="en-US" sz="3600" i="1" dirty="0"/>
              <a:t>En </a:t>
            </a:r>
            <a:r>
              <a:rPr lang="en-US" sz="3600" i="1" dirty="0" err="1"/>
              <a:t>kanneer</a:t>
            </a:r>
            <a:r>
              <a:rPr lang="en-US" sz="3600" i="1" dirty="0"/>
              <a:t> </a:t>
            </a:r>
            <a:r>
              <a:rPr lang="en-US" sz="3600" i="1" dirty="0" err="1"/>
              <a:t>thudachiduvaan</a:t>
            </a:r>
            <a:r>
              <a:rPr lang="en-US" sz="3600" i="1" dirty="0"/>
              <a:t> </a:t>
            </a:r>
          </a:p>
          <a:p>
            <a:r>
              <a:rPr lang="en-US" sz="3600" i="1" dirty="0" err="1"/>
              <a:t>Angaye</a:t>
            </a:r>
            <a:r>
              <a:rPr lang="en-US" sz="3600" i="1" dirty="0"/>
              <a:t> </a:t>
            </a:r>
            <a:r>
              <a:rPr lang="en-US" sz="3600" i="1" dirty="0" err="1"/>
              <a:t>aashleshippaan</a:t>
            </a:r>
            <a:endParaRPr lang="en-US" sz="3600" i="1" dirty="0"/>
          </a:p>
          <a:p>
            <a:r>
              <a:rPr lang="en-US" sz="3600" i="1" dirty="0" err="1"/>
              <a:t>Enneshuve</a:t>
            </a:r>
            <a:r>
              <a:rPr lang="en-US" sz="3600" i="1" dirty="0"/>
              <a:t>! </a:t>
            </a:r>
            <a:r>
              <a:rPr lang="en-US" sz="3600" i="1" dirty="0" err="1"/>
              <a:t>vaanamekhe</a:t>
            </a:r>
            <a:r>
              <a:rPr lang="en-US" sz="3600" i="1" dirty="0"/>
              <a:t> </a:t>
            </a:r>
            <a:r>
              <a:rPr lang="en-US" sz="3600" i="1" dirty="0" err="1"/>
              <a:t>vegam</a:t>
            </a:r>
            <a:r>
              <a:rPr lang="en-US" sz="3600" i="1" dirty="0"/>
              <a:t> </a:t>
            </a:r>
            <a:r>
              <a:rPr lang="en-US" sz="3600" i="1" dirty="0" err="1"/>
              <a:t>vannidane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44EFA-5938-5D80-3E9C-E29D65244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4B5E-92D1-9DF2-9850-AC98AABD0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8998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മദ്ധ്യാകാശേ സ്വര്‍ഗ്ഗിയ ദൂതരുമായ് വന്നിടുമ്പോള്‍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എനിക്കായ് മുറിവേറ്റതാം ആ പൊന്മുഖം മുത്തുവാന്‍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വെള്ളത്തിനായ് കേഴുന്ന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വേഴാമ്പല്‍പോല്‍ വാഞ്ഛിക്കുന്നേ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1AF3C3-7B4C-FDC8-8BB3-F8C072EFA8C2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Mandhyakaashe</a:t>
            </a:r>
            <a:r>
              <a:rPr lang="en-US" sz="3600" dirty="0"/>
              <a:t> </a:t>
            </a:r>
            <a:r>
              <a:rPr lang="en-US" sz="3600" dirty="0" err="1"/>
              <a:t>swarggeeya</a:t>
            </a:r>
            <a:r>
              <a:rPr lang="en-US" sz="3600" dirty="0"/>
              <a:t> </a:t>
            </a:r>
            <a:r>
              <a:rPr lang="en-US" sz="3600" dirty="0" err="1"/>
              <a:t>dootharumaay</a:t>
            </a:r>
            <a:r>
              <a:rPr lang="en-US" sz="3600" dirty="0"/>
              <a:t> </a:t>
            </a:r>
            <a:r>
              <a:rPr lang="en-US" sz="3600" dirty="0" err="1"/>
              <a:t>vannidumbol</a:t>
            </a:r>
            <a:endParaRPr lang="en-US" sz="3600" dirty="0"/>
          </a:p>
          <a:p>
            <a:pPr algn="l"/>
            <a:r>
              <a:rPr lang="en-US" sz="3600" dirty="0" err="1"/>
              <a:t>Enikkaay</a:t>
            </a:r>
            <a:r>
              <a:rPr lang="en-US" sz="3600" dirty="0"/>
              <a:t> </a:t>
            </a:r>
            <a:r>
              <a:rPr lang="en-US" sz="3600" dirty="0" err="1"/>
              <a:t>murivettathaam</a:t>
            </a:r>
            <a:r>
              <a:rPr lang="en-US" sz="3600" dirty="0"/>
              <a:t> aa </a:t>
            </a:r>
            <a:r>
              <a:rPr lang="en-US" sz="3600" dirty="0" err="1"/>
              <a:t>ponmukham</a:t>
            </a:r>
            <a:r>
              <a:rPr lang="en-US" sz="3600" dirty="0"/>
              <a:t> </a:t>
            </a:r>
            <a:r>
              <a:rPr lang="en-US" sz="3600" dirty="0" err="1"/>
              <a:t>muthuvaan</a:t>
            </a:r>
            <a:endParaRPr lang="en-US" sz="3600" dirty="0"/>
          </a:p>
          <a:p>
            <a:pPr algn="l"/>
            <a:r>
              <a:rPr lang="en-US" sz="3600" dirty="0" err="1"/>
              <a:t>Vellathinaay</a:t>
            </a:r>
            <a:r>
              <a:rPr lang="en-US" sz="3600" dirty="0"/>
              <a:t> </a:t>
            </a:r>
            <a:r>
              <a:rPr lang="en-US" sz="3600" dirty="0" err="1"/>
              <a:t>kezhunna</a:t>
            </a:r>
            <a:r>
              <a:rPr lang="en-US" sz="3600" dirty="0"/>
              <a:t> </a:t>
            </a:r>
            <a:r>
              <a:rPr lang="en-US" sz="3600" dirty="0" err="1"/>
              <a:t>vezhaambal</a:t>
            </a:r>
            <a:r>
              <a:rPr lang="en-US" sz="3600" dirty="0"/>
              <a:t> pol </a:t>
            </a:r>
            <a:r>
              <a:rPr lang="en-US" sz="3600" dirty="0" err="1"/>
              <a:t>vaanjchikkunne</a:t>
            </a:r>
            <a:r>
              <a:rPr lang="en-US" sz="36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82518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8C8E5-4E1E-715F-EBE0-A277FBBA9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52274-21C0-1A63-D5C3-FD0CD3BEE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8998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വെണ്മവസ്ത്രം ധരിച്ചുയിര്‍ത്ത വിശുദ്ധ സംഘമതില്‍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ചേര്‍ന്നു നിന്‍സവിധേ വന്നു ഹല്ലേലുയ്യാ പാടുവാന്‍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ബുദ്ധിയുള്ള നിര്‍മ്മല കന്യകപോല്‍ ഒരുങ്ങുന്നേ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FFA98C-54BB-93CD-C0B1-5BAB217794B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Venma</a:t>
            </a:r>
            <a:r>
              <a:rPr lang="en-US" sz="3600" dirty="0"/>
              <a:t> </a:t>
            </a:r>
            <a:r>
              <a:rPr lang="en-US" sz="3600" dirty="0" err="1"/>
              <a:t>vasthram</a:t>
            </a:r>
            <a:r>
              <a:rPr lang="en-US" sz="3600" dirty="0"/>
              <a:t> </a:t>
            </a:r>
            <a:r>
              <a:rPr lang="en-US" sz="3600" dirty="0" err="1"/>
              <a:t>dharich-uyirtha</a:t>
            </a:r>
            <a:r>
              <a:rPr lang="en-US" sz="3600" dirty="0"/>
              <a:t> </a:t>
            </a:r>
            <a:r>
              <a:rPr lang="en-US" sz="3600" dirty="0" err="1"/>
              <a:t>vishudha</a:t>
            </a:r>
            <a:r>
              <a:rPr lang="en-US" sz="3600" dirty="0"/>
              <a:t> </a:t>
            </a:r>
            <a:r>
              <a:rPr lang="en-US" sz="3600" dirty="0" err="1"/>
              <a:t>samkhamathil</a:t>
            </a:r>
            <a:endParaRPr lang="en-US" sz="3600" dirty="0"/>
          </a:p>
          <a:p>
            <a:pPr algn="l"/>
            <a:r>
              <a:rPr lang="en-US" sz="3600" dirty="0" err="1"/>
              <a:t>Chernnu</a:t>
            </a:r>
            <a:r>
              <a:rPr lang="en-US" sz="3600" dirty="0"/>
              <a:t> </a:t>
            </a:r>
            <a:r>
              <a:rPr lang="en-US" sz="3600" dirty="0" err="1"/>
              <a:t>ninsavidhe</a:t>
            </a:r>
            <a:r>
              <a:rPr lang="en-US" sz="3600" dirty="0"/>
              <a:t> </a:t>
            </a:r>
            <a:r>
              <a:rPr lang="en-US" sz="3600" dirty="0" err="1"/>
              <a:t>vannu</a:t>
            </a:r>
            <a:r>
              <a:rPr lang="en-US" sz="3600" dirty="0"/>
              <a:t> </a:t>
            </a:r>
            <a:r>
              <a:rPr lang="en-US" sz="3600" dirty="0" err="1"/>
              <a:t>halleluyya</a:t>
            </a:r>
            <a:r>
              <a:rPr lang="en-US" sz="3600" dirty="0"/>
              <a:t> </a:t>
            </a:r>
            <a:r>
              <a:rPr lang="en-US" sz="3600" dirty="0" err="1"/>
              <a:t>paaduvaan</a:t>
            </a:r>
            <a:endParaRPr lang="en-US" sz="3600" dirty="0"/>
          </a:p>
          <a:p>
            <a:pPr algn="l"/>
            <a:r>
              <a:rPr lang="en-US" sz="3600" dirty="0" err="1"/>
              <a:t>Budhiyulla</a:t>
            </a:r>
            <a:r>
              <a:rPr lang="en-US" sz="3600" dirty="0"/>
              <a:t> </a:t>
            </a:r>
            <a:r>
              <a:rPr lang="en-US" sz="3600" dirty="0" err="1"/>
              <a:t>nirmmala</a:t>
            </a:r>
            <a:r>
              <a:rPr lang="en-US" sz="3600" dirty="0"/>
              <a:t> </a:t>
            </a:r>
            <a:r>
              <a:rPr lang="en-US" sz="3600" dirty="0" err="1"/>
              <a:t>kanyakapol</a:t>
            </a:r>
            <a:r>
              <a:rPr lang="en-US" sz="3600" dirty="0"/>
              <a:t> </a:t>
            </a:r>
            <a:r>
              <a:rPr lang="en-US" sz="3600" dirty="0" err="1"/>
              <a:t>orungunne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892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7EAD0-C612-97AE-238A-05EA91AE1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C57CD-1F44-539A-FBD7-BF03FA9F6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8998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സൂര്യചന്ദ്ര താരങ്ങളെ കടന്നു സ്വര്‍ഗ്ഗനാട്ടില്‍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 പളുങ്കു നദീതീരേ ജീവവൃക്ഷത്തിന്‍ തണലില്‍</a:t>
            </a:r>
            <a:b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 സ്വര്‍ഗ്ഗവീട്ടില്‍ എത്തുവാന്‍ കൊതിച്ചിടുന്നേ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എന്‍മണാളാ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0FF85-06CB-3380-3DE9-A11A8AC3F240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Sooryachandra</a:t>
            </a:r>
            <a:r>
              <a:rPr lang="en-US" sz="3600" dirty="0"/>
              <a:t> </a:t>
            </a:r>
            <a:r>
              <a:rPr lang="en-US" sz="3600" dirty="0" err="1"/>
              <a:t>thaarangale</a:t>
            </a:r>
            <a:r>
              <a:rPr lang="en-US" sz="3600" dirty="0"/>
              <a:t> </a:t>
            </a:r>
            <a:r>
              <a:rPr lang="en-US" sz="3600" dirty="0" err="1"/>
              <a:t>kadannu</a:t>
            </a:r>
            <a:r>
              <a:rPr lang="en-US" sz="3600" dirty="0"/>
              <a:t> </a:t>
            </a:r>
            <a:r>
              <a:rPr lang="en-US" sz="3600" dirty="0" err="1"/>
              <a:t>swargga</a:t>
            </a:r>
            <a:r>
              <a:rPr lang="en-US" sz="3600" dirty="0"/>
              <a:t> </a:t>
            </a:r>
            <a:r>
              <a:rPr lang="en-US" sz="3600" dirty="0" err="1"/>
              <a:t>naattil</a:t>
            </a:r>
            <a:endParaRPr lang="en-US" sz="3600" dirty="0"/>
          </a:p>
          <a:p>
            <a:pPr algn="l"/>
            <a:r>
              <a:rPr lang="en-US" sz="3600" dirty="0"/>
              <a:t>Aa </a:t>
            </a:r>
            <a:r>
              <a:rPr lang="en-US" sz="3600" dirty="0" err="1"/>
              <a:t>palunku</a:t>
            </a:r>
            <a:r>
              <a:rPr lang="en-US" sz="3600" dirty="0"/>
              <a:t> </a:t>
            </a:r>
            <a:r>
              <a:rPr lang="en-US" sz="3600" dirty="0" err="1"/>
              <a:t>naditheere</a:t>
            </a:r>
            <a:r>
              <a:rPr lang="en-US" sz="3600" dirty="0"/>
              <a:t> </a:t>
            </a:r>
            <a:r>
              <a:rPr lang="en-US" sz="3600" dirty="0" err="1"/>
              <a:t>jeeva</a:t>
            </a:r>
            <a:r>
              <a:rPr lang="en-US" sz="3600" dirty="0"/>
              <a:t> </a:t>
            </a:r>
            <a:r>
              <a:rPr lang="en-US" sz="3600" dirty="0" err="1"/>
              <a:t>vrukshathin</a:t>
            </a:r>
            <a:r>
              <a:rPr lang="en-US" sz="3600" dirty="0"/>
              <a:t> </a:t>
            </a:r>
            <a:r>
              <a:rPr lang="en-US" sz="3600" dirty="0" err="1"/>
              <a:t>thanalil</a:t>
            </a:r>
            <a:endParaRPr lang="en-US" sz="3600" dirty="0"/>
          </a:p>
          <a:p>
            <a:pPr algn="l"/>
            <a:r>
              <a:rPr lang="en-US" sz="3600" dirty="0"/>
              <a:t>En </a:t>
            </a:r>
            <a:r>
              <a:rPr lang="en-US" sz="3600" dirty="0" err="1"/>
              <a:t>swargga</a:t>
            </a:r>
            <a:r>
              <a:rPr lang="en-US" sz="3600" dirty="0"/>
              <a:t> </a:t>
            </a:r>
            <a:r>
              <a:rPr lang="en-US" sz="3600" dirty="0" err="1"/>
              <a:t>veettil</a:t>
            </a:r>
            <a:r>
              <a:rPr lang="en-US" sz="3600" dirty="0"/>
              <a:t> </a:t>
            </a:r>
            <a:r>
              <a:rPr lang="en-US" sz="3600" dirty="0" err="1"/>
              <a:t>ethuvaan</a:t>
            </a:r>
            <a:r>
              <a:rPr lang="en-US" sz="3600" dirty="0"/>
              <a:t> </a:t>
            </a:r>
            <a:r>
              <a:rPr lang="en-US" sz="3600" dirty="0" err="1"/>
              <a:t>kothichidunne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manaalaa</a:t>
            </a:r>
            <a:r>
              <a:rPr lang="en-US" sz="36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54788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9FBDE-799C-33A6-DBF9-EE1C6425B0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41518-8BC4-3A55-6639-689F96B6E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മല്‍പ്രിയനേ! എന്നേശു നായകനേ!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എപ്പോള്‍ വരും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ml-IN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6874B7-3DE0-C170-C042-B0C28889517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Malpriyane</a:t>
            </a:r>
            <a:r>
              <a:rPr lang="en-US" sz="4000" dirty="0"/>
              <a:t>! </a:t>
            </a:r>
            <a:r>
              <a:rPr lang="en-US" sz="4000" dirty="0" err="1"/>
              <a:t>enneshu</a:t>
            </a:r>
            <a:r>
              <a:rPr lang="en-US" sz="4000" dirty="0"/>
              <a:t> </a:t>
            </a:r>
            <a:r>
              <a:rPr lang="en-US" sz="4000" dirty="0" err="1"/>
              <a:t>naayakane</a:t>
            </a:r>
            <a:r>
              <a:rPr lang="en-US" sz="4000" dirty="0"/>
              <a:t>! </a:t>
            </a:r>
            <a:r>
              <a:rPr lang="en-US" sz="4000" dirty="0" err="1"/>
              <a:t>Eppol</a:t>
            </a:r>
            <a:r>
              <a:rPr lang="en-US" sz="4000" dirty="0"/>
              <a:t> varum?</a:t>
            </a:r>
          </a:p>
        </p:txBody>
      </p:sp>
    </p:spTree>
    <p:extLst>
      <p:ext uri="{BB962C8B-B14F-4D97-AF65-F5344CB8AC3E}">
        <p14:creationId xmlns:p14="http://schemas.microsoft.com/office/powerpoint/2010/main" val="428303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layalam Songs Template" id="{3402E5D6-1EAA-4AB8-A636-6B6C4870B4A7}" vid="{C884E937-E509-450F-AE43-BFADD43D33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217</TotalTime>
  <Words>151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Nirmala UI</vt:lpstr>
      <vt:lpstr>Times New Roman</vt:lpstr>
      <vt:lpstr>Office Theme</vt:lpstr>
      <vt:lpstr>മല്‍പ്രിയനേ! എന്നേശു നായകനേ!  എപ്പോള്‍ വരും? എന്‍ കണ്ണീര്‍ തുടച്ചിടുവാന്‍  അങ്ങയെ ആശ്ലേഷിപ്പാന്‍ എന്നേശുവേ! വാനമേഘേ വേഗം വന്നിടണേ</vt:lpstr>
      <vt:lpstr>മദ്ധ്യാകാശേ സ്വര്‍ഗ്ഗിയ ദൂതരുമായ് വന്നിടുമ്പോള്‍ എനിക്കായ് മുറിവേറ്റതാം ആ പൊന്മുഖം മുത്തുവാന്‍ വെള്ളത്തിനായ് കേഴുന്ന  വേഴാമ്പല്‍പോല്‍ വാഞ്ഛിക്കുന്നേ</vt:lpstr>
      <vt:lpstr>വെണ്മവസ്ത്രം ധരിച്ചുയിര്‍ത്ത വിശുദ്ധ സംഘമതില്‍ ചേര്‍ന്നു നിന്‍സവിധേ വന്നു ഹല്ലേലുയ്യാ പാടുവാന്‍ ബുദ്ധിയുള്ള നിര്‍മ്മല കന്യകപോല്‍ ഒരുങ്ങുന്നേ</vt:lpstr>
      <vt:lpstr>സൂര്യചന്ദ്ര താരങ്ങളെ കടന്നു സ്വര്‍ഗ്ഗനാട്ടില്‍ ആ പളുങ്കു നദീതീരേ ജീവവൃക്ഷത്തിന്‍ തണലില്‍ എന്‍ സ്വര്‍ഗ്ഗവീട്ടില്‍ എത്തുവാന്‍ കൊതിച്ചിടുന്നേ  എന്‍മണാളാ</vt:lpstr>
      <vt:lpstr>മല്‍പ്രിയനേ! എന്നേശു നായകനേ!  എപ്പോള്‍ വരും?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മല്‍പ്രിയനേ! എന്നേശു നായകനേ! എപ</dc:title>
  <dc:subject>999</dc:subject>
  <dc:creator>Christie Varghese</dc:creator>
  <cp:keywords>Translation Pending</cp:keywords>
  <cp:lastModifiedBy>Christie Varghese</cp:lastModifiedBy>
  <cp:revision>9</cp:revision>
  <dcterms:created xsi:type="dcterms:W3CDTF">2025-03-02T03:59:50Z</dcterms:created>
  <dcterms:modified xsi:type="dcterms:W3CDTF">2025-04-09T11:51:41Z</dcterms:modified>
  <cp:category>Hope</cp:category>
</cp:coreProperties>
</file>